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0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064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90326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592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1393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595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4472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504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39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86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783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49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1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3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62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232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71D22-57A6-4160-AD88-3996A5A91FF4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22B1B46-EC0D-49B2-9F6A-A7A3C3F04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53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3F0F4F6-D65C-42E1-83A2-7AB7D5FC23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258349"/>
            <a:ext cx="7766936" cy="1096899"/>
          </a:xfrm>
        </p:spPr>
        <p:txBody>
          <a:bodyPr/>
          <a:lstStyle/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Нравственно-патриотический уголок как средство воспитания дошкольников.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C0E7F84-327A-4624-AAA9-7B6A11919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7124" y="4895650"/>
            <a:ext cx="3003075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91465171-A236-49C3-B950-B5A74BDA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022" y="2311129"/>
            <a:ext cx="5974747" cy="438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54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7AAA0D-9488-4B35-87D4-25689535F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0834" y="-325121"/>
            <a:ext cx="4818868" cy="87972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A6C05205-1364-4AD3-9EAB-44E909EDE0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05513" y="866164"/>
            <a:ext cx="6247020" cy="512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C6124844-26F1-4B97-ACA4-27AE963443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292" y="914399"/>
            <a:ext cx="6090408" cy="456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620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9943BB-774E-456C-AE68-EB6388D56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753" y="-337551"/>
            <a:ext cx="5991378" cy="64707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3CBE0407-65B0-4B88-89B6-C6A6F2F3F3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18614"/>
            <a:ext cx="5175249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57BB336-1ECA-4D11-84A2-5EDF719A4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112" y="507446"/>
            <a:ext cx="6163112" cy="467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48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E762E79-A01E-44E3-9E77-376504268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584EFE87-5F6C-4A1B-AFBA-323D887213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80" y="184559"/>
            <a:ext cx="10268125" cy="67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997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E73CF6-9C27-4647-8658-621FFA93C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            </a:t>
            </a:r>
            <a:r>
              <a:rPr lang="ru-RU" dirty="0">
                <a:solidFill>
                  <a:schemeClr val="accent5"/>
                </a:solidFill>
              </a:rPr>
              <a:t>СПАСИБО ЗА ВНИМАНИЕ!</a:t>
            </a:r>
          </a:p>
        </p:txBody>
      </p:sp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B8A7585-BDF0-4D26-8252-81E1859ED1BA}"/>
              </a:ext>
            </a:extLst>
          </p:cNvPr>
          <p:cNvSpPr txBox="1">
            <a:spLocks/>
          </p:cNvSpPr>
          <p:nvPr/>
        </p:nvSpPr>
        <p:spPr>
          <a:xfrm>
            <a:off x="906458" y="3431096"/>
            <a:ext cx="5137781" cy="583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C309A4-8D0D-46FB-B4E9-A16022E90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53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52BB091-900B-4372-A4E7-08FF60025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888" y="156238"/>
            <a:ext cx="859666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78D7AD-8F29-42AB-A136-58964E77B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21453"/>
            <a:ext cx="8596668" cy="5319909"/>
          </a:xfrm>
        </p:spPr>
        <p:txBody>
          <a:bodyPr>
            <a:noAutofit/>
          </a:bodyPr>
          <a:lstStyle/>
          <a:p>
            <a:pPr indent="450850" algn="ctr"/>
            <a:r>
              <a:rPr lang="ru-RU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ЗАДАЧИ ВОСПИТАТЕЛЯ В РАЗВИТИИ ПАТРИОТИЗМА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endParaRPr lang="ru-RU" sz="24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indent="450850" algn="just"/>
            <a:r>
              <a:rPr lang="ru-RU" sz="2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Патриотические уголки в детском саду помогают зародить и развивать это чувство. Основные направления работы воспитателя по патриотическому воспитанию: воспитать толерантное отношение к другим народам и людям различных национальностей; сформировать духовно-нравственное отношение ребенка к семье, стране, природе родного края; воспитать у дошкольника чувство собственного достоинства. Развитие у дошкольников чувств патриотизма, гражданственности может быть успешным только в том случае, если воспитатель детсада будет хорошо знать историю своего города, страны и сможет донести эти знания до ребенка.</a:t>
            </a:r>
            <a:endParaRPr lang="ru-RU" sz="24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07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9900A6-CF94-475F-BBE3-00D77F763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ЦЕЛИ СОЗДАНИЯ ПАТРИОТИЧЕСКОГО УГОЛКА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EFB76EC-13EC-4A66-B680-3C8A382D9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7465"/>
            <a:ext cx="8596668" cy="4413898"/>
          </a:xfrm>
        </p:spPr>
        <p:txBody>
          <a:bodyPr>
            <a:noAutofit/>
          </a:bodyPr>
          <a:lstStyle/>
          <a:p>
            <a:pPr indent="450850" algn="just"/>
            <a:r>
              <a:rPr lang="ru-RU" sz="2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Оформление патриотических уголков в детском саду, направленное на ознакомление детей с историей родного города, с государственными символами страны, с русскими народными промыслами, поможет педагогам в развитии у детей любви к Родине, к ее традициям и достижениям. Благодаря материалам, представленным к уголке, у детей развивается интерес и уважение к семье, труду людей, трудовым и гражданским подвигам известных людей города и страны.</a:t>
            </a:r>
            <a:endParaRPr lang="ru-RU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9743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714DEB-43C9-4CED-AD39-4F0E3F343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ПРИНЦИПЫ ОРГАНИЗАЦИИ ПАТРИОТИЧЕСКОГО УГОЛКА.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F8B8C5-2139-4FE9-A2A2-F17377018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      Принцип информативности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     Принцип стабильности и динамичности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      Принцип открытости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      Принцип вариативности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      Принцип интеграции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285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B66382-BC5F-448C-92F3-5A360E3BA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indent="450850" algn="ctr"/>
            <a:r>
              <a:rPr lang="ru-RU" sz="28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ОБРАЗОВАТЕЛЬНЫЕ МАТЕРИАЛЫ</a:t>
            </a:r>
            <a: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ru-RU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ПАТРИОТИЧЕСКОГО УГОЛКА</a:t>
            </a:r>
            <a: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/>
            </a:r>
            <a:br>
              <a:rPr lang="ru-RU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790BEB3-595C-49A5-8B03-39F8290DB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         Социально-нравственное воспитание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 Ознакомление с малой Родиной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         Приобщение к народной культуре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         Ознакомление с Родным краем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 Ознакомление с Родной страной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65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F7B3FE2-584C-4EB8-BBE2-89B273FCB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            ГЛАВНЫЕ АТРИБУТЫ.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B17D68E-CC6F-44F7-9F9E-F8E9E71BD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Основные атрибуты, которые должны содержать патриотические уголки в детском саду: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Фото или портрет президента России – размещается либо по центру уголка, либо слева.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Гимн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Герб </a:t>
            </a:r>
          </a:p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Флаг России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253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F2D67D-B9AE-45A7-BF2D-6B5CC911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235979"/>
          </a:xfrm>
        </p:spPr>
        <p:txBody>
          <a:bodyPr/>
          <a:lstStyle/>
          <a:p>
            <a:pPr algn="ctr"/>
            <a:r>
              <a:rPr lang="ru-RU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МЛАДШИЙ ДОШКОЛЬНЫЙ                        ВОЗРАСТ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45CE695-F842-4E11-BBC2-C6FC5CEEB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845579"/>
            <a:ext cx="10756861" cy="4706224"/>
          </a:xfrm>
        </p:spPr>
        <p:txBody>
          <a:bodyPr>
            <a:normAutofit fontScale="70000" lnSpcReduction="20000"/>
          </a:bodyPr>
          <a:lstStyle/>
          <a:p>
            <a:pPr indent="450850" algn="just"/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Основная цель работы в младшем дошкольном возрасте - ознакомление с ближайшим окружением.</a:t>
            </a:r>
            <a:endParaRPr lang="ru-RU" sz="3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35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1.В уголке размещен материал по социально- нравственному воспитанию</a:t>
            </a:r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endParaRPr lang="ru-RU" sz="3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450850" algn="just">
              <a:buFont typeface="Arial" panose="020B0604020202020204" pitchFamily="34" charset="0"/>
              <a:buChar char="•"/>
            </a:pPr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взрослые люди – родовые характеристики, профессии, действия, внешний вид - иллюстрации, тематические папки, дидактические игры;</a:t>
            </a:r>
            <a:endParaRPr lang="ru-RU" sz="3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450850" algn="just">
              <a:buFont typeface="Arial" panose="020B0604020202020204" pitchFamily="34" charset="0"/>
              <a:buChar char="•"/>
            </a:pPr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Семья</a:t>
            </a:r>
          </a:p>
          <a:p>
            <a:pPr marL="0" indent="450850" algn="just">
              <a:buFont typeface="Arial" panose="020B0604020202020204" pitchFamily="34" charset="0"/>
              <a:buChar char="•"/>
            </a:pPr>
            <a:r>
              <a:rPr lang="ru-RU" sz="3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2. </a:t>
            </a:r>
            <a:r>
              <a:rPr lang="ru-RU" sz="35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Материал для знакомства детей с «малой родиной» </a:t>
            </a:r>
          </a:p>
          <a:p>
            <a:pPr marL="0" indent="450850" algn="just">
              <a:buFont typeface="Arial" panose="020B0604020202020204" pitchFamily="34" charset="0"/>
              <a:buChar char="•"/>
            </a:pPr>
            <a:r>
              <a:rPr lang="ru-RU" sz="35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</a:t>
            </a:r>
            <a:r>
              <a:rPr lang="ru-RU" sz="35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Материал по приобщению детей к истокам русской народной культуры</a:t>
            </a:r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  <a:p>
            <a:pPr indent="450850" algn="just"/>
            <a:r>
              <a:rPr lang="ru-RU" sz="35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4.Художественная литература по фольклору</a:t>
            </a:r>
            <a:r>
              <a:rPr lang="ru-RU" sz="35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ru-RU" sz="35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ru-RU" sz="35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песни, потешки, сказки и т.д.)</a:t>
            </a:r>
            <a:endParaRPr lang="ru-RU" sz="35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2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4CCB4D-5E45-4F1C-8C96-8C50C44F8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70D91876-81F0-414C-86A4-70E0951701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94" y="352338"/>
            <a:ext cx="5162024" cy="457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93A2EA7F-AF25-48D1-818B-21F456B26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418" y="1930400"/>
            <a:ext cx="6154723" cy="492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06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B6A493-8239-4E06-9613-9E7858D2C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СРЕДНИЙ ДОШКОЛЬНЫЙ ВОЗРАСТ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46202D6-FBEC-4541-9364-96C675972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2907"/>
            <a:ext cx="10631026" cy="5134062"/>
          </a:xfrm>
        </p:spPr>
        <p:txBody>
          <a:bodyPr>
            <a:normAutofit fontScale="85000" lnSpcReduction="20000"/>
          </a:bodyPr>
          <a:lstStyle/>
          <a:p>
            <a:pPr indent="450850" algn="just"/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Работа ведется по направлениям: моя семья, мой детский сад, мой город и его достопримечательности, знаменитые земляки, приобщение к истокам русской культуры.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1.В уголке пополняется материал по социально-нравственному воспитанию: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семейные праздники и традиции, художественная литература нравственной тематики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2.Материал для знакомства детей с «малой родиной» - детским садом, близлежащими улицами, родным селом, его знаменитыми жителями, достопримечательностями, его транспортом, архитектурой, профессиями, характерными для жителей села</a:t>
            </a:r>
            <a:r>
              <a:rPr lang="ru-RU" sz="1800" b="1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Сравнение понятий «город- село». Это могут быть фотоматериалы, иллюстрации, альбомы, подбор открыток, тематических папок, различные макеты- группы, детского сада или микрорайона, в котором расположен детский сад. Могут быть представлены материалы об истории возникновения города. Животный и растительный мир,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3.Материал по приобщению детей к истокам русской народной культуры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предметы старины, русские игрушки, предметы народного декоративно- прикладного искусства , различные макеты ( крестьянские избы, комнаты- горницы, крестьянского подворья), куклы в национальных костюмах, дидактические игры по теме.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4.Художественная литература по фольклору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сказки, песенки, пословицы, поговорки и т.д.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5.Элементы государственной символики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флаг, герб.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6.Элементы областной символики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– флаг, герб.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7.Элементы муниципальной символики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флаг, герб промышленных предприятий.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indent="450850" algn="just"/>
            <a:r>
              <a:rPr lang="ru-RU" sz="1800" b="0" i="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8.Материал для ознакомления с защитниками Отечества</a:t>
            </a:r>
            <a:r>
              <a:rPr lang="ru-RU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подбор иллюстраций, тематические папки.</a:t>
            </a:r>
            <a:endParaRPr lang="ru-RU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960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</TotalTime>
  <Words>306</Words>
  <Application>Microsoft Office PowerPoint</Application>
  <PresentationFormat>Произвольный</PresentationFormat>
  <Paragraphs>46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Нравственно-патриотический уголок как средство воспитания дошкольников.</vt:lpstr>
      <vt:lpstr>Презентация PowerPoint</vt:lpstr>
      <vt:lpstr>ЦЕЛИ СОЗДАНИЯ ПАТРИОТИЧЕСКОГО УГОЛКА</vt:lpstr>
      <vt:lpstr>ПРИНЦИПЫ ОРГАНИЗАЦИИ ПАТРИОТИЧЕСКОГО УГОЛКА.</vt:lpstr>
      <vt:lpstr>ОБРАЗОВАТЕЛЬНЫЕ МАТЕРИАЛЫ ПАТРИОТИЧЕСКОГО УГОЛКА </vt:lpstr>
      <vt:lpstr>              ГЛАВНЫЕ АТРИБУТЫ.</vt:lpstr>
      <vt:lpstr>МЛАДШИЙ ДОШКОЛЬНЫЙ                        ВОЗРАСТ</vt:lpstr>
      <vt:lpstr>Презентация PowerPoint</vt:lpstr>
      <vt:lpstr>СРЕДНИЙ ДОШКОЛЬНЫЙ ВОЗРАСТ</vt:lpstr>
      <vt:lpstr>Презентация PowerPoint</vt:lpstr>
      <vt:lpstr>Презентация PowerPoint</vt:lpstr>
      <vt:lpstr>Презентация PowerPoint</vt:lpstr>
      <vt:lpstr>                             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Нравственно-патриотический уголок как средство воспитания дошкольников.</dc:title>
  <dc:creator>PK</dc:creator>
  <cp:lastModifiedBy>Пользователь</cp:lastModifiedBy>
  <cp:revision>8</cp:revision>
  <cp:lastPrinted>2022-02-09T20:20:00Z</cp:lastPrinted>
  <dcterms:created xsi:type="dcterms:W3CDTF">2022-02-08T17:41:38Z</dcterms:created>
  <dcterms:modified xsi:type="dcterms:W3CDTF">2022-02-10T08:39:52Z</dcterms:modified>
</cp:coreProperties>
</file>